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BD0FF"/>
    <a:srgbClr val="00BBFE"/>
    <a:srgbClr val="00A7E2"/>
    <a:srgbClr val="0094C8"/>
    <a:srgbClr val="009BD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8C148D0-8E5B-4579-9F7A-B6D1FDF5408B}" v="2" dt="2026-02-01T15:45:47.95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15" autoAdjust="0"/>
    <p:restoredTop sz="94660"/>
  </p:normalViewPr>
  <p:slideViewPr>
    <p:cSldViewPr snapToGrid="0">
      <p:cViewPr varScale="1">
        <p:scale>
          <a:sx n="78" d="100"/>
          <a:sy n="78" d="100"/>
        </p:scale>
        <p:origin x="1851" y="6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uy Waller" userId="febf61f4-b5d9-4e95-ad1d-46dda7e57d72" providerId="ADAL" clId="{2CFCBA34-B489-4339-BECA-2B7F6D2E0218}"/>
    <pc:docChg chg="modSld">
      <pc:chgData name="Guy Waller" userId="febf61f4-b5d9-4e95-ad1d-46dda7e57d72" providerId="ADAL" clId="{2CFCBA34-B489-4339-BECA-2B7F6D2E0218}" dt="2026-02-01T16:05:02.979" v="20" actId="1076"/>
      <pc:docMkLst>
        <pc:docMk/>
      </pc:docMkLst>
      <pc:sldChg chg="modSp mod">
        <pc:chgData name="Guy Waller" userId="febf61f4-b5d9-4e95-ad1d-46dda7e57d72" providerId="ADAL" clId="{2CFCBA34-B489-4339-BECA-2B7F6D2E0218}" dt="2026-02-01T16:05:02.979" v="20" actId="1076"/>
        <pc:sldMkLst>
          <pc:docMk/>
          <pc:sldMk cId="3666112872" sldId="257"/>
        </pc:sldMkLst>
        <pc:picChg chg="mod">
          <ac:chgData name="Guy Waller" userId="febf61f4-b5d9-4e95-ad1d-46dda7e57d72" providerId="ADAL" clId="{2CFCBA34-B489-4339-BECA-2B7F6D2E0218}" dt="2026-02-01T16:05:02.979" v="20" actId="1076"/>
          <ac:picMkLst>
            <pc:docMk/>
            <pc:sldMk cId="3666112872" sldId="257"/>
            <ac:picMk id="5" creationId="{B66A36B1-21DC-8068-76B3-4485A7324784}"/>
          </ac:picMkLst>
        </pc:picChg>
        <pc:picChg chg="mod">
          <ac:chgData name="Guy Waller" userId="febf61f4-b5d9-4e95-ad1d-46dda7e57d72" providerId="ADAL" clId="{2CFCBA34-B489-4339-BECA-2B7F6D2E0218}" dt="2026-02-01T16:04:43.180" v="17" actId="1076"/>
          <ac:picMkLst>
            <pc:docMk/>
            <pc:sldMk cId="3666112872" sldId="257"/>
            <ac:picMk id="8" creationId="{830C7818-CBB6-72AC-470A-9F0CC05C920D}"/>
          </ac:picMkLst>
        </pc:picChg>
        <pc:picChg chg="mod">
          <ac:chgData name="Guy Waller" userId="febf61f4-b5d9-4e95-ad1d-46dda7e57d72" providerId="ADAL" clId="{2CFCBA34-B489-4339-BECA-2B7F6D2E0218}" dt="2026-02-01T16:04:54.903" v="19" actId="1076"/>
          <ac:picMkLst>
            <pc:docMk/>
            <pc:sldMk cId="3666112872" sldId="257"/>
            <ac:picMk id="12" creationId="{EECEEF17-1CF2-5C59-AE88-C204D7E57D25}"/>
          </ac:picMkLst>
        </pc:picChg>
        <pc:picChg chg="mod">
          <ac:chgData name="Guy Waller" userId="febf61f4-b5d9-4e95-ad1d-46dda7e57d72" providerId="ADAL" clId="{2CFCBA34-B489-4339-BECA-2B7F6D2E0218}" dt="2026-02-01T15:45:40.092" v="0" actId="1076"/>
          <ac:picMkLst>
            <pc:docMk/>
            <pc:sldMk cId="3666112872" sldId="257"/>
            <ac:picMk id="1026" creationId="{7A931CB7-8C21-3F1E-050A-74CD13B87825}"/>
          </ac:picMkLst>
        </pc:picChg>
        <pc:picChg chg="mod">
          <ac:chgData name="Guy Waller" userId="febf61f4-b5d9-4e95-ad1d-46dda7e57d72" providerId="ADAL" clId="{2CFCBA34-B489-4339-BECA-2B7F6D2E0218}" dt="2026-02-01T15:45:47.958" v="1" actId="1076"/>
          <ac:picMkLst>
            <pc:docMk/>
            <pc:sldMk cId="3666112872" sldId="257"/>
            <ac:picMk id="1036" creationId="{E0F2859F-9F16-0F7C-4545-6FBB0EABEE63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EB159-CB50-417C-A0BD-A26A7E790DF8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0DD64-50AE-4A7A-9059-FB276135C3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68707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EB159-CB50-417C-A0BD-A26A7E790DF8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0DD64-50AE-4A7A-9059-FB276135C3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25793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EB159-CB50-417C-A0BD-A26A7E790DF8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0DD64-50AE-4A7A-9059-FB276135C3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006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EB159-CB50-417C-A0BD-A26A7E790DF8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0DD64-50AE-4A7A-9059-FB276135C3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82294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EB159-CB50-417C-A0BD-A26A7E790DF8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0DD64-50AE-4A7A-9059-FB276135C3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3328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EB159-CB50-417C-A0BD-A26A7E790DF8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0DD64-50AE-4A7A-9059-FB276135C3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17181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EB159-CB50-417C-A0BD-A26A7E790DF8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0DD64-50AE-4A7A-9059-FB276135C3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54669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EB159-CB50-417C-A0BD-A26A7E790DF8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0DD64-50AE-4A7A-9059-FB276135C3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98202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EB159-CB50-417C-A0BD-A26A7E790DF8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0DD64-50AE-4A7A-9059-FB276135C3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73864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EB159-CB50-417C-A0BD-A26A7E790DF8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0DD64-50AE-4A7A-9059-FB276135C3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29640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EB159-CB50-417C-A0BD-A26A7E790DF8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0DD64-50AE-4A7A-9059-FB276135C3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60991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C0EB159-CB50-417C-A0BD-A26A7E790DF8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CF0DD64-50AE-4A7A-9059-FB276135C3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5587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BD0FF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E5A977F-B41F-B563-2B09-65C4EDA84A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4">
            <a:extLst>
              <a:ext uri="{FF2B5EF4-FFF2-40B4-BE49-F238E27FC236}">
                <a16:creationId xmlns:a16="http://schemas.microsoft.com/office/drawing/2014/main" id="{DAD51B44-6BE5-CA16-CCCB-E04FBD541CD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276600" y="4419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6" name="Picture 2" descr="Holtwhites Bowls Club Photo Galleries">
            <a:extLst>
              <a:ext uri="{FF2B5EF4-FFF2-40B4-BE49-F238E27FC236}">
                <a16:creationId xmlns:a16="http://schemas.microsoft.com/office/drawing/2014/main" id="{7A931CB7-8C21-3F1E-050A-74CD13B878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444" y="8142842"/>
            <a:ext cx="1913140" cy="708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A logo of a company&#10;&#10;AI-generated content may be incorrect.">
            <a:extLst>
              <a:ext uri="{FF2B5EF4-FFF2-40B4-BE49-F238E27FC236}">
                <a16:creationId xmlns:a16="http://schemas.microsoft.com/office/drawing/2014/main" id="{B66A36B1-21DC-8068-76B3-4485A73247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4" t="-261" r="-162" b="261"/>
          <a:stretch/>
        </p:blipFill>
        <p:spPr>
          <a:xfrm>
            <a:off x="2694709" y="293030"/>
            <a:ext cx="1554763" cy="1509779"/>
          </a:xfrm>
          <a:prstGeom prst="rect">
            <a:avLst/>
          </a:prstGeom>
        </p:spPr>
      </p:pic>
      <p:pic>
        <p:nvPicPr>
          <p:cNvPr id="8" name="Picture 7" descr="A large green field with trees and clouds in the sky&#10;&#10;AI-generated content may be incorrect.">
            <a:extLst>
              <a:ext uri="{FF2B5EF4-FFF2-40B4-BE49-F238E27FC236}">
                <a16:creationId xmlns:a16="http://schemas.microsoft.com/office/drawing/2014/main" id="{830C7818-CBB6-72AC-470A-9F0CC05C92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2403" y="267750"/>
            <a:ext cx="1810685" cy="1509779"/>
          </a:xfrm>
          <a:prstGeom prst="rect">
            <a:avLst/>
          </a:prstGeom>
        </p:spPr>
      </p:pic>
      <p:pic>
        <p:nvPicPr>
          <p:cNvPr id="12" name="Picture 11" descr="A cricket field with a building in the background&#10;&#10;AI-generated content may be incorrect.">
            <a:extLst>
              <a:ext uri="{FF2B5EF4-FFF2-40B4-BE49-F238E27FC236}">
                <a16:creationId xmlns:a16="http://schemas.microsoft.com/office/drawing/2014/main" id="{EECEEF17-1CF2-5C59-AE88-C204D7E57D2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912" y="293030"/>
            <a:ext cx="1896866" cy="1509779"/>
          </a:xfrm>
          <a:prstGeom prst="rect">
            <a:avLst/>
          </a:prstGeom>
        </p:spPr>
      </p:pic>
      <p:pic>
        <p:nvPicPr>
          <p:cNvPr id="1036" name="Picture 12" descr="MJCA Information | Middlesex Junior Cricket Association">
            <a:extLst>
              <a:ext uri="{FF2B5EF4-FFF2-40B4-BE49-F238E27FC236}">
                <a16:creationId xmlns:a16="http://schemas.microsoft.com/office/drawing/2014/main" id="{E0F2859F-9F16-0F7C-4545-6FBB0EABEE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0418" y="8142842"/>
            <a:ext cx="2033154" cy="603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8943274-F522-009D-A4D5-6DF07666E0AF}"/>
              </a:ext>
            </a:extLst>
          </p:cNvPr>
          <p:cNvSpPr txBox="1"/>
          <p:nvPr/>
        </p:nvSpPr>
        <p:spPr>
          <a:xfrm>
            <a:off x="38398" y="1912742"/>
            <a:ext cx="6748517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JUNIOR CRICKET AT </a:t>
            </a:r>
          </a:p>
          <a:p>
            <a:pPr algn="ctr"/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HOLTWHITES-TRINIBIS CC</a:t>
            </a:r>
          </a:p>
          <a:p>
            <a:endParaRPr lang="en-GB" dirty="0">
              <a:solidFill>
                <a:schemeClr val="bg1"/>
              </a:solidFill>
              <a:highlight>
                <a:srgbClr val="FFFF00"/>
              </a:highlight>
            </a:endParaRPr>
          </a:p>
          <a:p>
            <a:pPr algn="ctr"/>
            <a:r>
              <a:rPr lang="en-GB" b="1" dirty="0"/>
              <a:t>Are you looking to join a cricket club?</a:t>
            </a:r>
          </a:p>
          <a:p>
            <a:pPr algn="ctr"/>
            <a:r>
              <a:rPr lang="en-GB" b="1" dirty="0"/>
              <a:t>Recruiting junior players aged 6-16 for the 2026 season</a:t>
            </a:r>
          </a:p>
          <a:p>
            <a:pPr algn="ctr"/>
            <a:endParaRPr lang="en-GB" sz="1200" b="1" dirty="0"/>
          </a:p>
          <a:p>
            <a:pPr algn="ctr"/>
            <a:r>
              <a:rPr lang="en-GB" b="1" dirty="0"/>
              <a:t>We’re a very welcoming and friendly club based in Enfield</a:t>
            </a:r>
          </a:p>
          <a:p>
            <a:pPr algn="ctr"/>
            <a:endParaRPr lang="en-GB" sz="1200" dirty="0"/>
          </a:p>
          <a:p>
            <a:pPr algn="ctr"/>
            <a:r>
              <a:rPr lang="en-GB" b="1" dirty="0"/>
              <a:t>Six competitive junior teams in Middlesex Leagues and Cups</a:t>
            </a:r>
          </a:p>
          <a:p>
            <a:pPr algn="ctr"/>
            <a:r>
              <a:rPr lang="en-GB" dirty="0"/>
              <a:t>Further match opportunities</a:t>
            </a:r>
          </a:p>
          <a:p>
            <a:pPr algn="ctr"/>
            <a:r>
              <a:rPr lang="en-GB" dirty="0"/>
              <a:t>Weekly training with qualified DBS checked coaches</a:t>
            </a:r>
          </a:p>
          <a:p>
            <a:pPr algn="ctr"/>
            <a:r>
              <a:rPr lang="en-GB" dirty="0"/>
              <a:t>ECB </a:t>
            </a:r>
            <a:r>
              <a:rPr lang="en-GB" dirty="0" err="1"/>
              <a:t>Clubmark</a:t>
            </a:r>
            <a:r>
              <a:rPr lang="en-GB" dirty="0"/>
              <a:t> accredited</a:t>
            </a:r>
          </a:p>
          <a:p>
            <a:endParaRPr lang="en-GB" dirty="0"/>
          </a:p>
          <a:p>
            <a:pPr algn="ctr"/>
            <a:r>
              <a:rPr lang="en-GB" sz="1600" u="sng" dirty="0"/>
              <a:t>OUTDOOR TRAINING (starts 12 April) – with Sunday BBQ!</a:t>
            </a:r>
          </a:p>
          <a:p>
            <a:pPr algn="ctr"/>
            <a:r>
              <a:rPr lang="en-GB" sz="1600" dirty="0"/>
              <a:t>Softball - Sunday 9:30-11:00</a:t>
            </a:r>
          </a:p>
          <a:p>
            <a:pPr algn="ctr"/>
            <a:r>
              <a:rPr lang="en-GB" sz="1600" dirty="0"/>
              <a:t>U11/U12/U13 - Sunday 9:00-10:30</a:t>
            </a:r>
          </a:p>
          <a:p>
            <a:pPr algn="ctr"/>
            <a:r>
              <a:rPr lang="en-GB" sz="1600" dirty="0"/>
              <a:t>U14/U15 - Sunday 10:30-12:00</a:t>
            </a:r>
          </a:p>
          <a:p>
            <a:pPr algn="ctr"/>
            <a:r>
              <a:rPr lang="en-GB" sz="1600" dirty="0"/>
              <a:t>U17 – Wednesdays 6:00-7:30 (with seniors)</a:t>
            </a:r>
          </a:p>
          <a:p>
            <a:endParaRPr lang="en-GB" sz="1400" dirty="0"/>
          </a:p>
          <a:p>
            <a:pPr algn="ctr"/>
            <a:r>
              <a:rPr lang="en-GB" dirty="0"/>
              <a:t>Includes membership to </a:t>
            </a:r>
            <a:r>
              <a:rPr lang="en-GB" dirty="0" err="1"/>
              <a:t>Holtwhites</a:t>
            </a:r>
            <a:r>
              <a:rPr lang="en-GB" dirty="0"/>
              <a:t> Sports &amp; Social Club</a:t>
            </a:r>
          </a:p>
          <a:p>
            <a:pPr algn="ctr"/>
            <a:endParaRPr lang="en-GB" sz="1400" dirty="0"/>
          </a:p>
          <a:p>
            <a:pPr algn="ctr"/>
            <a:r>
              <a:rPr lang="en-GB" dirty="0"/>
              <a:t>For any enquiries, contact Martyn Driscoll on 07803857423 </a:t>
            </a:r>
          </a:p>
          <a:p>
            <a:pPr algn="ctr"/>
            <a:r>
              <a:rPr lang="en-GB" dirty="0"/>
              <a:t>or Guy Waller on 07976299917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61128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1550</TotalTime>
  <Words>115</Words>
  <Application>Microsoft Office PowerPoint</Application>
  <PresentationFormat>On-screen Show (4:3)</PresentationFormat>
  <Paragraphs>23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Guy Waller</dc:creator>
  <cp:lastModifiedBy>Guy Waller</cp:lastModifiedBy>
  <cp:revision>9</cp:revision>
  <dcterms:created xsi:type="dcterms:W3CDTF">2025-02-15T20:47:43Z</dcterms:created>
  <dcterms:modified xsi:type="dcterms:W3CDTF">2026-02-01T16:05:04Z</dcterms:modified>
</cp:coreProperties>
</file>